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8/25/2023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8/25/2023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4E30E-1F9A-43A9-8AE0-F88D815D3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Make Your Voice Count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9FE57F-465A-42DA-B239-EA89E39C0F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Laine Paglia</a:t>
            </a:r>
          </a:p>
        </p:txBody>
      </p:sp>
    </p:spTree>
    <p:extLst>
      <p:ext uri="{BB962C8B-B14F-4D97-AF65-F5344CB8AC3E}">
        <p14:creationId xmlns:p14="http://schemas.microsoft.com/office/powerpoint/2010/main" val="338112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4BE88-980F-42A8-BFD6-50A7B546B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Communication Wrap 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95351-A423-4BBE-9EF0-AE0B4130A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2124"/>
                </a:solidFill>
                <a:latin typeface="Google Sans"/>
              </a:rPr>
              <a:t>Choose your words wisely.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2124"/>
                </a:solidFill>
                <a:latin typeface="Google Sans"/>
              </a:rPr>
              <a:t>Listen to what others say.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2124"/>
                </a:solidFill>
                <a:latin typeface="Google Sans"/>
              </a:rPr>
              <a:t>Consider your tone, inflection and body language.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2124"/>
                </a:solidFill>
                <a:latin typeface="Google Sans"/>
              </a:rPr>
              <a:t>Write less, say more.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2124"/>
                </a:solidFill>
                <a:latin typeface="Google Sans"/>
              </a:rPr>
              <a:t>Know when to stop!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95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97DF3-9CF8-42D8-8D89-249FB725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 Social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3E419-58BF-45B8-8FDC-984AE940E3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1</a:t>
            </a:r>
            <a:r>
              <a:rPr lang="en-US" sz="2400" baseline="30000" dirty="0"/>
              <a:t>st</a:t>
            </a:r>
            <a:r>
              <a:rPr lang="en-US" sz="2400" dirty="0"/>
              <a:t> thing </a:t>
            </a:r>
          </a:p>
          <a:p>
            <a:pPr lvl="1"/>
            <a:r>
              <a:rPr lang="en-US" sz="2400" dirty="0"/>
              <a:t>Talk with your Big about any lingering thoughts or feelings you may have. </a:t>
            </a:r>
          </a:p>
          <a:p>
            <a:pPr lvl="1"/>
            <a:r>
              <a:rPr lang="en-US" sz="2400" dirty="0"/>
              <a:t>Fill out survey 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B86C8-5955-45FA-8065-467318BB25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Clr>
                <a:srgbClr val="B01513"/>
              </a:buClr>
            </a:pP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</a:t>
            </a:r>
            <a:r>
              <a:rPr lang="en-US" sz="2200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nd</a:t>
            </a: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thing</a:t>
            </a:r>
          </a:p>
          <a:p>
            <a:pPr lvl="1">
              <a:buClr>
                <a:srgbClr val="B01513"/>
              </a:buClr>
            </a:pP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Connect with the other matches in the room. Here are questions you could ask:</a:t>
            </a:r>
          </a:p>
          <a:p>
            <a:pPr lvl="2">
              <a:buClr>
                <a:srgbClr val="B01513"/>
              </a:buClr>
            </a:pPr>
            <a:r>
              <a:rPr lang="en-US" sz="1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Who are you?</a:t>
            </a:r>
          </a:p>
          <a:p>
            <a:pPr lvl="2">
              <a:buClr>
                <a:srgbClr val="B01513"/>
              </a:buClr>
            </a:pPr>
            <a:r>
              <a:rPr lang="en-US" sz="1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What is your background?</a:t>
            </a:r>
          </a:p>
          <a:p>
            <a:pPr lvl="2">
              <a:buClr>
                <a:srgbClr val="B01513"/>
              </a:buClr>
            </a:pPr>
            <a:r>
              <a:rPr lang="en-US" sz="1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How long have you been matched for? </a:t>
            </a:r>
          </a:p>
          <a:p>
            <a:pPr lvl="2">
              <a:buClr>
                <a:srgbClr val="B01513"/>
              </a:buClr>
            </a:pPr>
            <a:r>
              <a:rPr lang="en-US" sz="1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What do you and your Little like to do?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94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DFA9-7714-4910-8916-F345F78E53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Ice Breaker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EAC2E9-D20E-4390-99BF-E7A9BDFD64BB}"/>
              </a:ext>
            </a:extLst>
          </p:cNvPr>
          <p:cNvSpPr txBox="1"/>
          <p:nvPr/>
        </p:nvSpPr>
        <p:spPr>
          <a:xfrm>
            <a:off x="1154955" y="4957482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One word at a time.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765EFF-564D-4D43-B36D-D1D4A9DA78F4}"/>
              </a:ext>
            </a:extLst>
          </p:cNvPr>
          <p:cNvSpPr txBox="1"/>
          <p:nvPr/>
        </p:nvSpPr>
        <p:spPr>
          <a:xfrm>
            <a:off x="7915835" y="1389529"/>
            <a:ext cx="2913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Take turns saying one work at a time to form a sentence about any topic of your choosing. </a:t>
            </a:r>
          </a:p>
        </p:txBody>
      </p:sp>
    </p:spTree>
    <p:extLst>
      <p:ext uri="{BB962C8B-B14F-4D97-AF65-F5344CB8AC3E}">
        <p14:creationId xmlns:p14="http://schemas.microsoft.com/office/powerpoint/2010/main" val="24682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59D4B-5E2F-4F3E-AFF2-80582CC12F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What’s Inside?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78581E-7923-4E1C-A83E-D835BB1781FA}"/>
              </a:ext>
            </a:extLst>
          </p:cNvPr>
          <p:cNvSpPr txBox="1"/>
          <p:nvPr/>
        </p:nvSpPr>
        <p:spPr>
          <a:xfrm>
            <a:off x="7897906" y="1371600"/>
            <a:ext cx="2375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Review Yellow folder contents. </a:t>
            </a:r>
          </a:p>
        </p:txBody>
      </p:sp>
    </p:spTree>
    <p:extLst>
      <p:ext uri="{BB962C8B-B14F-4D97-AF65-F5344CB8AC3E}">
        <p14:creationId xmlns:p14="http://schemas.microsoft.com/office/powerpoint/2010/main" val="270928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C39C5-EC63-45DF-997D-DCB544541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Communication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F1446-E2A5-4196-B7A6-322A357FA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process by which information is exchanged between individuals through a common system of symbols, signs, or behavior.</a:t>
            </a:r>
          </a:p>
        </p:txBody>
      </p:sp>
    </p:spTree>
    <p:extLst>
      <p:ext uri="{BB962C8B-B14F-4D97-AF65-F5344CB8AC3E}">
        <p14:creationId xmlns:p14="http://schemas.microsoft.com/office/powerpoint/2010/main" val="254136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9532A-05DD-455C-9892-17187B15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49CCC-E643-4D58-9257-D8A0657058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anyone guess what the two types of communication are?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A642AF-8C2A-4B2B-BCE4-875AFFED0110}"/>
              </a:ext>
            </a:extLst>
          </p:cNvPr>
          <p:cNvSpPr txBox="1"/>
          <p:nvPr/>
        </p:nvSpPr>
        <p:spPr>
          <a:xfrm>
            <a:off x="1281953" y="5638800"/>
            <a:ext cx="3245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Verbal Communication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BA0DB4-1167-447C-A85C-60BC6F99A78E}"/>
              </a:ext>
            </a:extLst>
          </p:cNvPr>
          <p:cNvSpPr txBox="1"/>
          <p:nvPr/>
        </p:nvSpPr>
        <p:spPr>
          <a:xfrm>
            <a:off x="4527176" y="5638800"/>
            <a:ext cx="3675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Non-Verbal Communication </a:t>
            </a:r>
          </a:p>
        </p:txBody>
      </p:sp>
    </p:spTree>
    <p:extLst>
      <p:ext uri="{BB962C8B-B14F-4D97-AF65-F5344CB8AC3E}">
        <p14:creationId xmlns:p14="http://schemas.microsoft.com/office/powerpoint/2010/main" val="345188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5A240E-90B8-4471-90F4-D3048BAC3C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Verbal Communication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5BEE8-8309-4128-8DBF-B20AD72669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Words spoken from our mouth to share information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5681A4-4061-47FA-BCC3-F2E408BC8C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Non-Verbal Communication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A516DB-E17C-4513-822C-8AA72A6A0B2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Hand gestures</a:t>
            </a:r>
          </a:p>
          <a:p>
            <a:r>
              <a:rPr lang="en-US" dirty="0"/>
              <a:t>Eye contact  </a:t>
            </a:r>
          </a:p>
          <a:p>
            <a:r>
              <a:rPr lang="en-US" dirty="0"/>
              <a:t>Fidgeting </a:t>
            </a:r>
          </a:p>
          <a:p>
            <a:r>
              <a:rPr lang="en-US" dirty="0"/>
              <a:t>Posture</a:t>
            </a:r>
          </a:p>
          <a:p>
            <a:r>
              <a:rPr lang="en-US" dirty="0"/>
              <a:t>Facial expressions </a:t>
            </a:r>
          </a:p>
        </p:txBody>
      </p:sp>
    </p:spTree>
    <p:extLst>
      <p:ext uri="{BB962C8B-B14F-4D97-AF65-F5344CB8AC3E}">
        <p14:creationId xmlns:p14="http://schemas.microsoft.com/office/powerpoint/2010/main" val="308233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FC915-6C0A-4B9C-B352-00AB6B64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Pickles, Ketchup, Mustard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48076-34DC-4838-9093-DC80073DD54E}"/>
              </a:ext>
            </a:extLst>
          </p:cNvPr>
          <p:cNvSpPr>
            <a:spLocks noGrp="1"/>
          </p:cNvSpPr>
          <p:nvPr>
            <p:ph type="body" sz="half" idx="14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Think Taboo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98CBC-B600-445D-9903-8BC5BB83C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1166" y="4724397"/>
            <a:ext cx="8825659" cy="1380567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Everyone take one of each color. </a:t>
            </a:r>
          </a:p>
          <a:p>
            <a:r>
              <a:rPr lang="en-US" sz="1800" b="1" dirty="0">
                <a:highlight>
                  <a:srgbClr val="FFFF00"/>
                </a:highlight>
              </a:rPr>
              <a:t>Yellow</a:t>
            </a:r>
            <a:r>
              <a:rPr lang="en-US" sz="1800" dirty="0"/>
              <a:t> – Describe the word without saying the word or part of the word. </a:t>
            </a:r>
          </a:p>
          <a:p>
            <a:r>
              <a:rPr lang="en-US" sz="1800" b="1" dirty="0">
                <a:highlight>
                  <a:srgbClr val="FF0000"/>
                </a:highlight>
              </a:rPr>
              <a:t>Red</a:t>
            </a:r>
            <a:r>
              <a:rPr lang="en-US" sz="1800" dirty="0"/>
              <a:t> – Act out the word without saying anything. 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Green </a:t>
            </a:r>
            <a:r>
              <a:rPr lang="en-US" sz="1800" dirty="0"/>
              <a:t>– Using just your face, act out the emotion.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925A78-95EC-4BEB-844C-06CFAFBF2565}"/>
              </a:ext>
            </a:extLst>
          </p:cNvPr>
          <p:cNvSpPr txBox="1"/>
          <p:nvPr/>
        </p:nvSpPr>
        <p:spPr>
          <a:xfrm>
            <a:off x="7288306" y="815788"/>
            <a:ext cx="3074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Pick an emotion, a word that can be described, and a word that can be acted out. </a:t>
            </a:r>
          </a:p>
        </p:txBody>
      </p:sp>
    </p:spTree>
    <p:extLst>
      <p:ext uri="{BB962C8B-B14F-4D97-AF65-F5344CB8AC3E}">
        <p14:creationId xmlns:p14="http://schemas.microsoft.com/office/powerpoint/2010/main" val="287565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A4C24-3A62-4563-A211-7FCA6D67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9EB16D-F807-481D-8977-5395075C814D}"/>
              </a:ext>
            </a:extLst>
          </p:cNvPr>
          <p:cNvSpPr>
            <a:spLocks noGrp="1"/>
          </p:cNvSpPr>
          <p:nvPr>
            <p:ph type="body" sz="half" idx="14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err="1"/>
              <a:t>Bigs</a:t>
            </a:r>
            <a:r>
              <a:rPr lang="en-US" sz="1800" dirty="0"/>
              <a:t>, please ask you Little this question and then add to their answer.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FAA4FB-25DC-4370-A3E0-0FEF4113B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How should an individual professionally communicate at the workplace? </a:t>
            </a:r>
          </a:p>
        </p:txBody>
      </p:sp>
    </p:spTree>
    <p:extLst>
      <p:ext uri="{BB962C8B-B14F-4D97-AF65-F5344CB8AC3E}">
        <p14:creationId xmlns:p14="http://schemas.microsoft.com/office/powerpoint/2010/main" val="66560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6918-9512-43E3-A55E-86F9711E0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9E6BB-F0B6-4C2E-A2F0-3804C7411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Work on the “Do’s and Don’ts” worksheet with your Big. </a:t>
            </a:r>
          </a:p>
          <a:p>
            <a:r>
              <a:rPr lang="en-US" sz="2000" dirty="0"/>
              <a:t>We will then discuss the answers. </a:t>
            </a:r>
          </a:p>
        </p:txBody>
      </p:sp>
    </p:spTree>
    <p:extLst>
      <p:ext uri="{BB962C8B-B14F-4D97-AF65-F5344CB8AC3E}">
        <p14:creationId xmlns:p14="http://schemas.microsoft.com/office/powerpoint/2010/main" val="176043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190</TotalTime>
  <Words>322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Google Sans</vt:lpstr>
      <vt:lpstr>Wingdings 3</vt:lpstr>
      <vt:lpstr>Ion Boardroom</vt:lpstr>
      <vt:lpstr>Make Your Voice Count</vt:lpstr>
      <vt:lpstr>Ice Breaker</vt:lpstr>
      <vt:lpstr>What’s Inside?</vt:lpstr>
      <vt:lpstr>Define Communication </vt:lpstr>
      <vt:lpstr>Question?</vt:lpstr>
      <vt:lpstr>PowerPoint Presentation</vt:lpstr>
      <vt:lpstr>Pickles, Ketchup, Mustard </vt:lpstr>
      <vt:lpstr>Discussion  </vt:lpstr>
      <vt:lpstr>Activity </vt:lpstr>
      <vt:lpstr>Effective Communication Wrap Up</vt:lpstr>
      <vt:lpstr>Match Social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Laine Paglia</dc:creator>
  <cp:lastModifiedBy>Laine Paglia</cp:lastModifiedBy>
  <cp:revision>14</cp:revision>
  <dcterms:created xsi:type="dcterms:W3CDTF">2023-08-08T17:44:59Z</dcterms:created>
  <dcterms:modified xsi:type="dcterms:W3CDTF">2023-08-25T22:48:46Z</dcterms:modified>
</cp:coreProperties>
</file>