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gEFBjvmh9r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6733-733D-48F6-8695-37C61331F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Get Outside The Box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ACB4B-0063-44A8-B314-B68A2A8FC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Laine Paglia</a:t>
            </a:r>
          </a:p>
        </p:txBody>
      </p:sp>
    </p:spTree>
    <p:extLst>
      <p:ext uri="{BB962C8B-B14F-4D97-AF65-F5344CB8AC3E}">
        <p14:creationId xmlns:p14="http://schemas.microsoft.com/office/powerpoint/2010/main" val="297286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010AC-6C07-4596-BF39-4179953F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11CD8-F613-43F1-BF21-B1C4C6F65B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thing </a:t>
            </a:r>
          </a:p>
          <a:p>
            <a:pPr lvl="1"/>
            <a:r>
              <a:rPr lang="en-US" sz="2400" dirty="0"/>
              <a:t>Talk with your Big about any lingering thoughts or feelings you may have. </a:t>
            </a:r>
          </a:p>
          <a:p>
            <a:pPr lvl="1"/>
            <a:r>
              <a:rPr lang="en-US" sz="2400" dirty="0"/>
              <a:t>Fill out survey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78BB5-1CB4-43D6-A8B5-4F2CA8568F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thing</a:t>
            </a:r>
          </a:p>
          <a:p>
            <a:pPr lvl="1"/>
            <a:r>
              <a:rPr lang="en-US" sz="2400" dirty="0"/>
              <a:t>Connect with the other matches in the room. Here are questions you could ask:</a:t>
            </a:r>
          </a:p>
          <a:p>
            <a:pPr lvl="2"/>
            <a:r>
              <a:rPr lang="en-US" sz="2000" dirty="0"/>
              <a:t>Who are you?</a:t>
            </a:r>
          </a:p>
          <a:p>
            <a:pPr lvl="2"/>
            <a:r>
              <a:rPr lang="en-US" sz="2000" dirty="0"/>
              <a:t>What is your background?</a:t>
            </a:r>
          </a:p>
          <a:p>
            <a:pPr lvl="2"/>
            <a:r>
              <a:rPr lang="en-US" sz="2000" dirty="0"/>
              <a:t>How long have you been matched for? </a:t>
            </a:r>
          </a:p>
          <a:p>
            <a:pPr lvl="2"/>
            <a:r>
              <a:rPr lang="en-US" sz="2000" dirty="0"/>
              <a:t>What do you and your Little like to do?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7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E726C-1A0F-486B-8F5E-38B586E3AE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Ice Breaker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F940E9-201D-4D5A-BF3C-FE112CA2B70C}"/>
              </a:ext>
            </a:extLst>
          </p:cNvPr>
          <p:cNvSpPr txBox="1"/>
          <p:nvPr/>
        </p:nvSpPr>
        <p:spPr>
          <a:xfrm>
            <a:off x="6373906" y="1638068"/>
            <a:ext cx="4016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Create a bucket list and share with each other what activities you want to accomplish. </a:t>
            </a:r>
          </a:p>
        </p:txBody>
      </p:sp>
    </p:spTree>
    <p:extLst>
      <p:ext uri="{BB962C8B-B14F-4D97-AF65-F5344CB8AC3E}">
        <p14:creationId xmlns:p14="http://schemas.microsoft.com/office/powerpoint/2010/main" val="73836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FB7F-8991-4DB3-9ECD-22693FA58F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What’s Inside?</a:t>
            </a:r>
          </a:p>
        </p:txBody>
      </p:sp>
    </p:spTree>
    <p:extLst>
      <p:ext uri="{BB962C8B-B14F-4D97-AF65-F5344CB8AC3E}">
        <p14:creationId xmlns:p14="http://schemas.microsoft.com/office/powerpoint/2010/main" val="167065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92E1C-7759-4E50-B55B-6C24FFF4C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“Work Ethic?”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C092C-5E05-4357-97CE-2D8C7ADF9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62399" y="3565801"/>
            <a:ext cx="8825659" cy="2478024"/>
          </a:xfrm>
        </p:spPr>
        <p:txBody>
          <a:bodyPr>
            <a:normAutofit/>
          </a:bodyPr>
          <a:lstStyle/>
          <a:p>
            <a:r>
              <a:rPr lang="en-US" sz="2400" dirty="0"/>
              <a:t>-A work ethic is a personal set of values that determines how any individual approaches their work.</a:t>
            </a:r>
          </a:p>
          <a:p>
            <a:r>
              <a:rPr lang="en-US" sz="2400" dirty="0"/>
              <a:t>-Work ethic vs. Effort  </a:t>
            </a:r>
          </a:p>
        </p:txBody>
      </p:sp>
    </p:spTree>
    <p:extLst>
      <p:ext uri="{BB962C8B-B14F-4D97-AF65-F5344CB8AC3E}">
        <p14:creationId xmlns:p14="http://schemas.microsoft.com/office/powerpoint/2010/main" val="141274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7D72B-25FD-4705-9DA2-3605BA7B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holding yourself to a standard?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D7162-D602-4638-9EF9-B2105FBC7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Drink 2 liters of water each day</a:t>
            </a:r>
          </a:p>
          <a:p>
            <a:r>
              <a:rPr lang="en-US" sz="2400" dirty="0"/>
              <a:t>Have good hygiene </a:t>
            </a:r>
          </a:p>
          <a:p>
            <a:r>
              <a:rPr lang="en-US" sz="2400" dirty="0"/>
              <a:t>Listen to music everyday on my way to work</a:t>
            </a:r>
          </a:p>
        </p:txBody>
      </p:sp>
    </p:spTree>
    <p:extLst>
      <p:ext uri="{BB962C8B-B14F-4D97-AF65-F5344CB8AC3E}">
        <p14:creationId xmlns:p14="http://schemas.microsoft.com/office/powerpoint/2010/main" val="40020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F62DB-6E11-4FC6-87A4-93B8114B4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your three standards?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F5C0-FB4D-408F-BC12-00C5FE0CD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Please write down three standards that you try to hold yourself too every day and then once finished, we will share with everyone else. </a:t>
            </a:r>
          </a:p>
        </p:txBody>
      </p:sp>
    </p:spTree>
    <p:extLst>
      <p:ext uri="{BB962C8B-B14F-4D97-AF65-F5344CB8AC3E}">
        <p14:creationId xmlns:p14="http://schemas.microsoft.com/office/powerpoint/2010/main" val="224618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1CD1F-75D0-44B7-805A-455B9B55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how do we manage our self through our work ethic?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FD43C-89ED-47C5-B9D6-329DCFE88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We get outside the box!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D084CB-B4A8-4C6E-9CB6-C7E6E94DA827}"/>
              </a:ext>
            </a:extLst>
          </p:cNvPr>
          <p:cNvSpPr txBox="1"/>
          <p:nvPr/>
        </p:nvSpPr>
        <p:spPr>
          <a:xfrm>
            <a:off x="8289246" y="3429000"/>
            <a:ext cx="339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the work sheet. </a:t>
            </a:r>
          </a:p>
        </p:txBody>
      </p:sp>
    </p:spTree>
    <p:extLst>
      <p:ext uri="{BB962C8B-B14F-4D97-AF65-F5344CB8AC3E}">
        <p14:creationId xmlns:p14="http://schemas.microsoft.com/office/powerpoint/2010/main" val="2825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A2C6-1247-4B96-B1BF-4BB9CAC7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we start to form our work ethic?</a:t>
            </a:r>
          </a:p>
        </p:txBody>
      </p:sp>
      <p:pic>
        <p:nvPicPr>
          <p:cNvPr id="5" name="Online Media 4" title="When do we start to form our work ethic?">
            <a:hlinkClick r:id="" action="ppaction://media"/>
            <a:extLst>
              <a:ext uri="{FF2B5EF4-FFF2-40B4-BE49-F238E27FC236}">
                <a16:creationId xmlns:a16="http://schemas.microsoft.com/office/drawing/2014/main" id="{3433288F-BAD9-45EF-9FFE-28595AD8A06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66743" y="1681480"/>
            <a:ext cx="6365871" cy="358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1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41662-CFF4-454E-872F-14F928EFF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Playbook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EF37D-C003-445D-B5F2-FF41DAEC3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with your Big to answer and score yourself on the Work Ethic Participant Playbook. </a:t>
            </a:r>
          </a:p>
        </p:txBody>
      </p:sp>
    </p:spTree>
    <p:extLst>
      <p:ext uri="{BB962C8B-B14F-4D97-AF65-F5344CB8AC3E}">
        <p14:creationId xmlns:p14="http://schemas.microsoft.com/office/powerpoint/2010/main" val="33995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1451</TotalTime>
  <Words>233</Words>
  <Application>Microsoft Office PowerPoint</Application>
  <PresentationFormat>Widescreen</PresentationFormat>
  <Paragraphs>30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Get Outside The Box</vt:lpstr>
      <vt:lpstr>Ice Breaker</vt:lpstr>
      <vt:lpstr>What’s Inside?</vt:lpstr>
      <vt:lpstr>What is “Work Ethic?”</vt:lpstr>
      <vt:lpstr>Are you holding yourself to a standard? </vt:lpstr>
      <vt:lpstr>What are your three standards?</vt:lpstr>
      <vt:lpstr>So how do we manage our self through our work ethic? </vt:lpstr>
      <vt:lpstr>When do we start to form our work ethic?</vt:lpstr>
      <vt:lpstr>Playbook</vt:lpstr>
      <vt:lpstr>Match Social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Outside The Box</dc:title>
  <dc:creator>Laine Paglia</dc:creator>
  <cp:lastModifiedBy>Laine Paglia</cp:lastModifiedBy>
  <cp:revision>7</cp:revision>
  <dcterms:created xsi:type="dcterms:W3CDTF">2023-06-26T17:20:46Z</dcterms:created>
  <dcterms:modified xsi:type="dcterms:W3CDTF">2023-09-01T16:12:31Z</dcterms:modified>
</cp:coreProperties>
</file>