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4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6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8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5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6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0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38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9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2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0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1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0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8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4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7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BgMRpGtfP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0BgMRpGtfPo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h1uaTOmvZ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33CF3-CC55-41E9-92D3-DDD762BA86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Positively Me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48008-47F4-405C-B7A9-1043817B2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Laine Paglia</a:t>
            </a:r>
          </a:p>
        </p:txBody>
      </p:sp>
    </p:spTree>
    <p:extLst>
      <p:ext uri="{BB962C8B-B14F-4D97-AF65-F5344CB8AC3E}">
        <p14:creationId xmlns:p14="http://schemas.microsoft.com/office/powerpoint/2010/main" val="32558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F6B52-3CD6-494E-9EEC-FCA2C5E08B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Ice Breaker</a:t>
            </a:r>
          </a:p>
        </p:txBody>
      </p:sp>
    </p:spTree>
    <p:extLst>
      <p:ext uri="{BB962C8B-B14F-4D97-AF65-F5344CB8AC3E}">
        <p14:creationId xmlns:p14="http://schemas.microsoft.com/office/powerpoint/2010/main" val="175681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0FBDD-B969-4E0A-88BB-C40F341C22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What's Inside? </a:t>
            </a:r>
          </a:p>
        </p:txBody>
      </p:sp>
    </p:spTree>
    <p:extLst>
      <p:ext uri="{BB962C8B-B14F-4D97-AF65-F5344CB8AC3E}">
        <p14:creationId xmlns:p14="http://schemas.microsoft.com/office/powerpoint/2010/main" val="365774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2FDAC-CE40-4AB0-B6D6-36B895F4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1" y="980518"/>
            <a:ext cx="8460983" cy="1673036"/>
          </a:xfrm>
        </p:spPr>
        <p:txBody>
          <a:bodyPr/>
          <a:lstStyle/>
          <a:p>
            <a:r>
              <a:rPr lang="en-US" dirty="0"/>
              <a:t>What is Self-Concept?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2C4C5-0FE7-4F17-B815-DCF77093A04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945945" y="2630023"/>
            <a:ext cx="7725772" cy="1673036"/>
          </a:xfrm>
        </p:spPr>
        <p:txBody>
          <a:bodyPr>
            <a:normAutofit/>
          </a:bodyPr>
          <a:lstStyle/>
          <a:p>
            <a:r>
              <a:rPr lang="en-US" sz="3200" dirty="0"/>
              <a:t>Self-concept is not self-esteem. </a:t>
            </a:r>
            <a:r>
              <a:rPr lang="en-US" sz="3200" u="sng" dirty="0"/>
              <a:t>Self-concept is the perception that we have of ourselves.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E9B27B-74C4-46E5-BFDD-63EE22221801}"/>
              </a:ext>
            </a:extLst>
          </p:cNvPr>
          <p:cNvSpPr txBox="1"/>
          <p:nvPr/>
        </p:nvSpPr>
        <p:spPr>
          <a:xfrm>
            <a:off x="3731017" y="5508150"/>
            <a:ext cx="8460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my Self-Concept you ask? </a:t>
            </a:r>
          </a:p>
        </p:txBody>
      </p:sp>
    </p:spTree>
    <p:extLst>
      <p:ext uri="{BB962C8B-B14F-4D97-AF65-F5344CB8AC3E}">
        <p14:creationId xmlns:p14="http://schemas.microsoft.com/office/powerpoint/2010/main" val="27531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E0D4F-CD3C-4F83-9D89-294803EEA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09E69-1674-4D66-BD5A-90BDEA2D4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Please find the worksheet in your yellow folder titled “What skills are important for a positive self-concept?” </a:t>
            </a:r>
          </a:p>
          <a:p>
            <a:r>
              <a:rPr lang="en-US" sz="2800" dirty="0"/>
              <a:t>Follow directions</a:t>
            </a:r>
          </a:p>
        </p:txBody>
      </p:sp>
      <p:pic>
        <p:nvPicPr>
          <p:cNvPr id="4" name="Online Media 3" title="8 MINUTE TIMER - COUNTDOWN TIMER (MINIMAL)">
            <a:hlinkClick r:id="" action="ppaction://media"/>
            <a:extLst>
              <a:ext uri="{FF2B5EF4-FFF2-40B4-BE49-F238E27FC236}">
                <a16:creationId xmlns:a16="http://schemas.microsoft.com/office/drawing/2014/main" id="{09B694A3-1F58-466B-851C-434C8757BE8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775295" y="4779309"/>
            <a:ext cx="2205318" cy="124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1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0CBD-9D4C-4FB5-AAAD-12116109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8F539-90F4-4467-98A1-0B7963E48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4" y="2608729"/>
            <a:ext cx="3050438" cy="706963"/>
          </a:xfrm>
        </p:spPr>
        <p:txBody>
          <a:bodyPr/>
          <a:lstStyle/>
          <a:p>
            <a:r>
              <a:rPr lang="en-US" dirty="0"/>
              <a:t>What Happened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9F2474-E19A-488D-B236-B9526F038817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154954" y="3532095"/>
            <a:ext cx="3050438" cy="2494962"/>
          </a:xfrm>
        </p:spPr>
        <p:txBody>
          <a:bodyPr>
            <a:normAutofit/>
          </a:bodyPr>
          <a:lstStyle/>
          <a:p>
            <a:r>
              <a:rPr lang="en-US" sz="2400" dirty="0"/>
              <a:t>I got a C on a test that I studied really hard for.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83126C5-BF8F-4CB1-B5FA-77B050343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68865" y="2608728"/>
            <a:ext cx="3050438" cy="706964"/>
          </a:xfrm>
        </p:spPr>
        <p:txBody>
          <a:bodyPr/>
          <a:lstStyle/>
          <a:p>
            <a:r>
              <a:rPr lang="en-US" dirty="0"/>
              <a:t>What did I say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70049A-1500-4784-B68F-C8FAAD1B105B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568865" y="3542309"/>
            <a:ext cx="3050438" cy="2479377"/>
          </a:xfrm>
        </p:spPr>
        <p:txBody>
          <a:bodyPr>
            <a:normAutofit/>
          </a:bodyPr>
          <a:lstStyle/>
          <a:p>
            <a:r>
              <a:rPr lang="en-US" sz="2400" dirty="0"/>
              <a:t>I’m dumb and I just shouldn’t try anymore.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A51A30-7B5F-4577-951D-50D9735E94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83433" y="2608728"/>
            <a:ext cx="3050438" cy="706964"/>
          </a:xfrm>
        </p:spPr>
        <p:txBody>
          <a:bodyPr/>
          <a:lstStyle/>
          <a:p>
            <a:r>
              <a:rPr lang="en-US" dirty="0"/>
              <a:t>What should I say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C3F69F-9808-4AE2-A021-4373536D4B42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7983433" y="3532093"/>
            <a:ext cx="3050438" cy="2494962"/>
          </a:xfrm>
        </p:spPr>
        <p:txBody>
          <a:bodyPr>
            <a:normAutofit/>
          </a:bodyPr>
          <a:lstStyle/>
          <a:p>
            <a:r>
              <a:rPr lang="en-US" sz="2400" dirty="0"/>
              <a:t>I can always try again and now I know what exactly to study for. </a:t>
            </a:r>
          </a:p>
        </p:txBody>
      </p:sp>
      <p:pic>
        <p:nvPicPr>
          <p:cNvPr id="4" name="Online Media 3" title="8 MINUTE TIMER - COUNTDOWN TIMER (MINIMAL)">
            <a:hlinkClick r:id="" action="ppaction://media"/>
            <a:extLst>
              <a:ext uri="{FF2B5EF4-FFF2-40B4-BE49-F238E27FC236}">
                <a16:creationId xmlns:a16="http://schemas.microsoft.com/office/drawing/2014/main" id="{D0AB6941-54A2-4F11-874E-DCF30016212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54954" y="5304594"/>
            <a:ext cx="2061291" cy="115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00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build="p"/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F18C-4652-45EF-9538-9D4D480836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Raffle Break  </a:t>
            </a:r>
          </a:p>
        </p:txBody>
      </p:sp>
    </p:spTree>
    <p:extLst>
      <p:ext uri="{BB962C8B-B14F-4D97-AF65-F5344CB8AC3E}">
        <p14:creationId xmlns:p14="http://schemas.microsoft.com/office/powerpoint/2010/main" val="76226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64AEC-ADAB-4EF3-B703-27F19483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8F63F-153F-4DFA-A6CD-2849F5BF5E9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thing</a:t>
            </a:r>
          </a:p>
          <a:p>
            <a:pPr lvl="1"/>
            <a:r>
              <a:rPr lang="en-US" sz="1800" dirty="0"/>
              <a:t>What lingering thoughts and feelings do you still have?</a:t>
            </a:r>
          </a:p>
          <a:p>
            <a:pPr lvl="1"/>
            <a:r>
              <a:rPr lang="en-US" sz="1800" dirty="0"/>
              <a:t>Fill out Survey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13EACE-1172-486B-AF6A-5665356F75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thing</a:t>
            </a:r>
          </a:p>
          <a:p>
            <a:pPr lvl="1"/>
            <a:r>
              <a:rPr lang="en-US" sz="1800" dirty="0"/>
              <a:t>Connect with the other matches in the room. Here are questions you could ask:</a:t>
            </a:r>
          </a:p>
          <a:p>
            <a:pPr lvl="2"/>
            <a:r>
              <a:rPr lang="en-US" sz="1600" dirty="0"/>
              <a:t>Who are you?</a:t>
            </a:r>
          </a:p>
          <a:p>
            <a:pPr lvl="2"/>
            <a:r>
              <a:rPr lang="en-US" sz="1600" dirty="0"/>
              <a:t>What is your background?</a:t>
            </a:r>
          </a:p>
          <a:p>
            <a:pPr lvl="2"/>
            <a:r>
              <a:rPr lang="en-US" sz="1600" dirty="0"/>
              <a:t>How long have you been matched for? </a:t>
            </a:r>
          </a:p>
          <a:p>
            <a:pPr lvl="2"/>
            <a:r>
              <a:rPr lang="en-US" sz="1600" dirty="0"/>
              <a:t>What do you and your Little like to do?</a:t>
            </a:r>
          </a:p>
        </p:txBody>
      </p:sp>
      <p:pic>
        <p:nvPicPr>
          <p:cNvPr id="5" name="Online Media 4" title="20 MINUTE TIMER - COUNTDOWN TIMER (MINIMAL)">
            <a:hlinkClick r:id="" action="ppaction://media"/>
            <a:extLst>
              <a:ext uri="{FF2B5EF4-FFF2-40B4-BE49-F238E27FC236}">
                <a16:creationId xmlns:a16="http://schemas.microsoft.com/office/drawing/2014/main" id="{ACB8EA38-95B4-4FA8-A98C-88C7679CA4F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54953" y="5283618"/>
            <a:ext cx="2151529" cy="121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78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175</Words>
  <Application>Microsoft Office PowerPoint</Application>
  <PresentationFormat>Widescreen</PresentationFormat>
  <Paragraphs>28</Paragraphs>
  <Slides>8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Positively Me </vt:lpstr>
      <vt:lpstr>Ice Breaker</vt:lpstr>
      <vt:lpstr>What's Inside? </vt:lpstr>
      <vt:lpstr>What is Self-Concept?</vt:lpstr>
      <vt:lpstr>Activity #1</vt:lpstr>
      <vt:lpstr>Activity #2</vt:lpstr>
      <vt:lpstr>Raffle Break  </vt:lpstr>
      <vt:lpstr>Match Social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Positively Me</dc:title>
  <dc:creator>Laine Paglia</dc:creator>
  <cp:lastModifiedBy>Laine Paglia</cp:lastModifiedBy>
  <cp:revision>6</cp:revision>
  <dcterms:created xsi:type="dcterms:W3CDTF">2023-06-05T21:14:11Z</dcterms:created>
  <dcterms:modified xsi:type="dcterms:W3CDTF">2023-06-09T22:04:01Z</dcterms:modified>
</cp:coreProperties>
</file>