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60" r:id="rId6"/>
    <p:sldId id="261" r:id="rId7"/>
    <p:sldId id="262" r:id="rId8"/>
    <p:sldId id="263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hLtxKNgBzU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BB585-AE4F-47DF-B8A3-BC91782AFE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Developing Confidence </a:t>
            </a:r>
          </a:p>
        </p:txBody>
      </p:sp>
    </p:spTree>
    <p:extLst>
      <p:ext uri="{BB962C8B-B14F-4D97-AF65-F5344CB8AC3E}">
        <p14:creationId xmlns:p14="http://schemas.microsoft.com/office/powerpoint/2010/main" val="199527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370E1-5E6A-4B5B-AFC3-C06651C69D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657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153EA-AD91-4373-AB83-2EBC8DCDC1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Create Your Name Cards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DA819-E055-40F6-876B-80CA9598D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Include  a drawing of something your proud of</a:t>
            </a:r>
          </a:p>
        </p:txBody>
      </p:sp>
    </p:spTree>
    <p:extLst>
      <p:ext uri="{BB962C8B-B14F-4D97-AF65-F5344CB8AC3E}">
        <p14:creationId xmlns:p14="http://schemas.microsoft.com/office/powerpoint/2010/main" val="2906392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063A7-FC7B-44CA-BE73-9915361C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Video</a:t>
            </a:r>
          </a:p>
        </p:txBody>
      </p:sp>
      <p:pic>
        <p:nvPicPr>
          <p:cNvPr id="4" name="Online Media 3" title="CONFIDENCE - How To Develop Self-Confidence (Motivational Video)">
            <a:hlinkClick r:id="" action="ppaction://media"/>
            <a:extLst>
              <a:ext uri="{FF2B5EF4-FFF2-40B4-BE49-F238E27FC236}">
                <a16:creationId xmlns:a16="http://schemas.microsoft.com/office/drawing/2014/main" id="{7FAE50B0-F5D9-4E60-9B19-9B485401004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620351" y="2175933"/>
            <a:ext cx="5201317" cy="292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2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C0B4-9505-4298-B9D5-3753BF6C6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am I?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FCBF6-CDB0-4157-813E-22CE6AE28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068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C0B4-9505-4298-B9D5-3753BF6C6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FCBF6-CDB0-4157-813E-22CE6AE28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Write down all your accomplishments </a:t>
            </a:r>
          </a:p>
          <a:p>
            <a:r>
              <a:rPr lang="en-US" dirty="0"/>
              <a:t>Write down 3 goals you and your mentor can accomplish together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04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C0B4-9505-4298-B9D5-3753BF6C6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Comfort Zone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041291-DC2A-4FFE-9A56-901A57EC9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9750" y="845551"/>
            <a:ext cx="5797296" cy="579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12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C0B4-9505-4298-B9D5-3753BF6C6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Bigs</a:t>
            </a:r>
            <a:r>
              <a:rPr lang="en-US" dirty="0"/>
              <a:t> – Share your experience in developing Confidence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FCBF6-CDB0-4157-813E-22CE6AE28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883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DC0B4-9505-4298-B9D5-3753BF6C6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Littles – What might you be doing right now that is helping you grow your Confidence?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FCBF6-CDB0-4157-813E-22CE6AE28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07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24418-5DA2-418F-B7C8-187F21CF0D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Please Fill Out The Survey In Your Folder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A3472-A080-4080-8086-76C8324158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Once done, please collect your thank you gift card</a:t>
            </a:r>
          </a:p>
        </p:txBody>
      </p:sp>
    </p:spTree>
    <p:extLst>
      <p:ext uri="{BB962C8B-B14F-4D97-AF65-F5344CB8AC3E}">
        <p14:creationId xmlns:p14="http://schemas.microsoft.com/office/powerpoint/2010/main" val="335060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1643</TotalTime>
  <Words>87</Words>
  <Application>Microsoft Office PowerPoint</Application>
  <PresentationFormat>Widescreen</PresentationFormat>
  <Paragraphs>17</Paragraphs>
  <Slides>10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Developing Confidence </vt:lpstr>
      <vt:lpstr>Create Your Name Cards</vt:lpstr>
      <vt:lpstr>Opening Video</vt:lpstr>
      <vt:lpstr>Who am I?</vt:lpstr>
      <vt:lpstr>Activity  </vt:lpstr>
      <vt:lpstr>Comfort Zone  </vt:lpstr>
      <vt:lpstr>Bigs – Share your experience in developing Confidence  </vt:lpstr>
      <vt:lpstr>Littles – What might you be doing right now that is helping you grow your Confidence?  </vt:lpstr>
      <vt:lpstr>Please Fill Out The Survey In Your Folder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Run Through</dc:title>
  <dc:creator>Laine Paglia</dc:creator>
  <cp:lastModifiedBy>Laine Paglia</cp:lastModifiedBy>
  <cp:revision>9</cp:revision>
  <dcterms:created xsi:type="dcterms:W3CDTF">2023-04-06T20:23:44Z</dcterms:created>
  <dcterms:modified xsi:type="dcterms:W3CDTF">2023-05-05T19:16:26Z</dcterms:modified>
</cp:coreProperties>
</file>